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1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96" y="79899"/>
            <a:ext cx="2942948" cy="294294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23296" y="3022847"/>
            <a:ext cx="294294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/>
              <a:t>勇士身形如魔影般闪烁，瞬间穿越冰原巨人的防线，剑锋直刺冰原巨人心脏</a:t>
            </a:r>
            <a:endParaRPr lang="zh-CN" altLang="en-US" sz="14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245" y="79900"/>
            <a:ext cx="2942948" cy="294294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23296" y="6045629"/>
            <a:ext cx="294294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/>
              <a:t>冰原巨人仰天发出一声震天怒吼，声波如潮水般向四周扩散，敌人无不心生恐惧</a:t>
            </a:r>
            <a:endParaRPr lang="zh-CN" altLang="en-US" sz="1400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192" y="79899"/>
            <a:ext cx="2809783" cy="2809783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209192" y="2930513"/>
            <a:ext cx="280978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/>
              <a:t>勇士全身魔力涌动，形成一层厚实的沙魔护体之力，抵挡住来自冰原巨人的攻击</a:t>
            </a:r>
            <a:endParaRPr lang="zh-CN" altLang="en-US" sz="1400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5900" y="3628345"/>
            <a:ext cx="2256705" cy="225670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9018974" y="2889681"/>
            <a:ext cx="280978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/>
              <a:t>冰原巨人高举双掌，猛然向下劈落，一招“巨掌碎岳”，掌风激荡，犹如山峰崩塌般的威势</a:t>
            </a:r>
            <a:endParaRPr lang="zh-CN" altLang="en-US" sz="1400" dirty="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14" y="3761511"/>
            <a:ext cx="2284118" cy="228411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079" y="3686383"/>
            <a:ext cx="2359246" cy="2359246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3248421" y="2996216"/>
            <a:ext cx="30487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/>
              <a:t>冰原巨人双掌凝聚寒冰之力，一招“寒冰封魂”，寒气四溢，冰霜弥漫，将米唯实周身包裹，封住其行动</a:t>
            </a:r>
            <a:endParaRPr lang="zh-CN" altLang="en-US" sz="1400" dirty="0"/>
          </a:p>
        </p:txBody>
      </p:sp>
      <p:sp>
        <p:nvSpPr>
          <p:cNvPr id="25" name="文本框 24"/>
          <p:cNvSpPr txBox="1"/>
          <p:nvPr/>
        </p:nvSpPr>
        <p:spPr>
          <a:xfrm>
            <a:off x="3522872" y="6034996"/>
            <a:ext cx="251765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400"/>
            </a:lvl1pPr>
          </a:lstStyle>
          <a:p>
            <a:r>
              <a:rPr lang="zh-CN" altLang="en-US" sz="1400" dirty="0"/>
              <a:t>勇士</a:t>
            </a:r>
            <a:r>
              <a:rPr lang="zh-CN" altLang="en-US" dirty="0"/>
              <a:t>身形如魔，忽左忽右，忽前忽后，舞动起来，犹如沙尘暴一般，将冰原巨人困在其</a:t>
            </a:r>
            <a:endParaRPr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6209192" y="6061647"/>
            <a:ext cx="30487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/>
              <a:t>勇士手指轻弹，一股黄沙自指间飞散而出，弥漫整个战场，视野顿时模糊不清。</a:t>
            </a:r>
            <a:endParaRPr lang="zh-CN" altLang="en-US" sz="1400" dirty="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897" y="0"/>
            <a:ext cx="2850026" cy="2850026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9223160" y="5955112"/>
            <a:ext cx="320440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/>
              <a:t>冰原巨人全身爆发出无尽的力量，一招“无尽破坏”，周围的一切都在瞬间崩溃崩碎</a:t>
            </a:r>
            <a:endParaRPr lang="zh-CN" altLang="en-US" sz="1400" dirty="0"/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079" y="3711388"/>
            <a:ext cx="2384363" cy="2384363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15a34995-86c6-4487-ba36-8131c425567d"/>
  <p:tag name="COMMONDATA" val="eyJoZGlkIjoiZmYxZDk3NzBiN2M5Njk4ZDdiNWZmN2UzZGI0OWU1ZjM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</Words>
  <Application>WPS 演示</Application>
  <PresentationFormat>宽屏</PresentationFormat>
  <Paragraphs>16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</vt:lpstr>
      <vt:lpstr>宋体</vt:lpstr>
      <vt:lpstr>Wingdings</vt:lpstr>
      <vt:lpstr>等线</vt:lpstr>
      <vt:lpstr>微软雅黑</vt:lpstr>
      <vt:lpstr>Arial Unicode MS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米 唯实</dc:creator>
  <cp:lastModifiedBy>2022214569</cp:lastModifiedBy>
  <cp:revision>7</cp:revision>
  <dcterms:created xsi:type="dcterms:W3CDTF">2023-10-14T01:36:00Z</dcterms:created>
  <dcterms:modified xsi:type="dcterms:W3CDTF">2023-10-14T02:15:50Z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B9FD8316077F4D678754375CE2DEA442</vt:lpwstr>
  </property>
  <property fmtid="{D5CDD505-2E9C-101B-9397-08002B2CF9AE}" pid="3" name="KSOProductBuildVer">
    <vt:lpwstr>2052-11.1.0.12763</vt:lpwstr>
  </property>
</Properties>
</file>

<file path=docProps/thumbnail.jpeg>
</file>